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0" r:id="rId2"/>
    <p:sldId id="256" r:id="rId3"/>
    <p:sldId id="266" r:id="rId4"/>
    <p:sldId id="269" r:id="rId5"/>
    <p:sldId id="271" r:id="rId6"/>
    <p:sldId id="272" r:id="rId7"/>
    <p:sldId id="273" r:id="rId8"/>
    <p:sldId id="262" r:id="rId9"/>
    <p:sldId id="264" r:id="rId10"/>
  </p:sldIdLst>
  <p:sldSz cx="12192000" cy="6858000"/>
  <p:notesSz cx="6858000" cy="9144000"/>
  <p:embeddedFontLst>
    <p:embeddedFont>
      <p:font typeface="Druk Text Wide Cy Medium" pitchFamily="2" charset="77"/>
      <p:regular r:id="rId11"/>
      <p:italic r:id="rId12"/>
    </p:embeddedFont>
    <p:embeddedFont>
      <p:font typeface="Open Sans Light" pitchFamily="2" charset="0"/>
      <p:regular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00E"/>
    <a:srgbClr val="54C1B2"/>
    <a:srgbClr val="20C5B9"/>
    <a:srgbClr val="25D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515"/>
    <p:restoredTop sz="94692"/>
  </p:normalViewPr>
  <p:slideViewPr>
    <p:cSldViewPr snapToGrid="0">
      <p:cViewPr varScale="1">
        <p:scale>
          <a:sx n="110" d="100"/>
          <a:sy n="110" d="100"/>
        </p:scale>
        <p:origin x="2304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objects on a white surface&#10;&#10;Description automatically generated">
            <a:extLst>
              <a:ext uri="{FF2B5EF4-FFF2-40B4-BE49-F238E27FC236}">
                <a16:creationId xmlns:a16="http://schemas.microsoft.com/office/drawing/2014/main" id="{836EC710-3D86-DC49-6987-0B7CB9C1A1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1960F02-6FEB-EEE0-E7A5-79DD11E624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1" y="442942"/>
            <a:ext cx="2210567" cy="509792"/>
          </a:xfrm>
          <a:prstGeom prst="rect">
            <a:avLst/>
          </a:prstGeom>
        </p:spPr>
      </p:pic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047FAA1A-5A49-E6E2-633C-650BD42193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1" y="2315270"/>
            <a:ext cx="3353802" cy="12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9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94CE27-81FF-B93A-9061-BBA656EDA10E}"/>
              </a:ext>
            </a:extLst>
          </p:cNvPr>
          <p:cNvSpPr>
            <a:spLocks/>
          </p:cNvSpPr>
          <p:nvPr userDrawn="1"/>
        </p:nvSpPr>
        <p:spPr>
          <a:xfrm>
            <a:off x="0" y="1359277"/>
            <a:ext cx="2144199" cy="400110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D181B3-AB5D-71F8-2799-B884A5804645}"/>
              </a:ext>
            </a:extLst>
          </p:cNvPr>
          <p:cNvSpPr txBox="1">
            <a:spLocks/>
          </p:cNvSpPr>
          <p:nvPr userDrawn="1"/>
        </p:nvSpPr>
        <p:spPr>
          <a:xfrm>
            <a:off x="411032" y="1359277"/>
            <a:ext cx="1733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Команда</a:t>
            </a: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B10C80C-7998-5413-6C8D-3594DB15C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1" y="526506"/>
            <a:ext cx="1374031" cy="316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35D410-CFB9-E5C3-2EC7-7EB9E82C91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38" y="495527"/>
            <a:ext cx="1022841" cy="3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2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B49F092-A295-71FB-6C0B-33B856410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1" y="526506"/>
            <a:ext cx="1374031" cy="316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24E793-616A-FC21-0DF2-353DC2E0F6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38" y="495527"/>
            <a:ext cx="1022841" cy="3788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9FDE67-0BE4-B752-7839-65E44B61F42C}"/>
              </a:ext>
            </a:extLst>
          </p:cNvPr>
          <p:cNvSpPr/>
          <p:nvPr userDrawn="1"/>
        </p:nvSpPr>
        <p:spPr>
          <a:xfrm>
            <a:off x="0" y="1226723"/>
            <a:ext cx="5495320" cy="400110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2E760B-6BBF-AD0F-6A8D-723092C3ACFE}"/>
              </a:ext>
            </a:extLst>
          </p:cNvPr>
          <p:cNvSpPr txBox="1"/>
          <p:nvPr userDrawn="1"/>
        </p:nvSpPr>
        <p:spPr>
          <a:xfrm>
            <a:off x="397450" y="1226723"/>
            <a:ext cx="5097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Общая информация об идее</a:t>
            </a:r>
          </a:p>
        </p:txBody>
      </p:sp>
    </p:spTree>
    <p:extLst>
      <p:ext uri="{BB962C8B-B14F-4D97-AF65-F5344CB8AC3E}">
        <p14:creationId xmlns:p14="http://schemas.microsoft.com/office/powerpoint/2010/main" val="206035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8AEF22F-047B-5F81-FE57-9F34F280FE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1" y="526506"/>
            <a:ext cx="1374031" cy="316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242A56-3EA5-6385-85EB-588C03C50C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38" y="495527"/>
            <a:ext cx="1022841" cy="3788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873DD4E-7281-4F6A-0F69-7F99DC6A0067}"/>
              </a:ext>
            </a:extLst>
          </p:cNvPr>
          <p:cNvSpPr/>
          <p:nvPr userDrawn="1"/>
        </p:nvSpPr>
        <p:spPr>
          <a:xfrm>
            <a:off x="0" y="1226723"/>
            <a:ext cx="4025163" cy="400110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6B0444-883C-3B90-5326-DFFD0DE48DDA}"/>
              </a:ext>
            </a:extLst>
          </p:cNvPr>
          <p:cNvSpPr txBox="1"/>
          <p:nvPr userDrawn="1"/>
        </p:nvSpPr>
        <p:spPr>
          <a:xfrm>
            <a:off x="411673" y="1226723"/>
            <a:ext cx="3613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Целевая аудитория</a:t>
            </a:r>
          </a:p>
        </p:txBody>
      </p:sp>
    </p:spTree>
    <p:extLst>
      <p:ext uri="{BB962C8B-B14F-4D97-AF65-F5344CB8AC3E}">
        <p14:creationId xmlns:p14="http://schemas.microsoft.com/office/powerpoint/2010/main" val="41140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421163-C908-50D5-9BDF-FCA3BB749F14}"/>
              </a:ext>
            </a:extLst>
          </p:cNvPr>
          <p:cNvSpPr/>
          <p:nvPr userDrawn="1"/>
        </p:nvSpPr>
        <p:spPr>
          <a:xfrm>
            <a:off x="0" y="1226723"/>
            <a:ext cx="3045635" cy="400110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764D89-5715-3683-EB02-DC1B26AF2FC6}"/>
              </a:ext>
            </a:extLst>
          </p:cNvPr>
          <p:cNvSpPr txBox="1"/>
          <p:nvPr userDrawn="1"/>
        </p:nvSpPr>
        <p:spPr>
          <a:xfrm>
            <a:off x="432419" y="1226723"/>
            <a:ext cx="2613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Уникальность</a:t>
            </a: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2B42A35-E732-E36C-D821-CFD2D816C0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1" y="526506"/>
            <a:ext cx="1374031" cy="316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ABFCEC-707B-9E0C-FB9A-CE8FE778B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38" y="495527"/>
            <a:ext cx="1022841" cy="3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BE038A-9210-F729-688E-60380ADEED03}"/>
              </a:ext>
            </a:extLst>
          </p:cNvPr>
          <p:cNvSpPr/>
          <p:nvPr userDrawn="1"/>
        </p:nvSpPr>
        <p:spPr>
          <a:xfrm>
            <a:off x="0" y="1226723"/>
            <a:ext cx="2689771" cy="400110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F3CEA9-2E61-F9E3-CE7F-DD94C8A77236}"/>
              </a:ext>
            </a:extLst>
          </p:cNvPr>
          <p:cNvSpPr txBox="1"/>
          <p:nvPr userDrawn="1"/>
        </p:nvSpPr>
        <p:spPr>
          <a:xfrm>
            <a:off x="788288" y="1226723"/>
            <a:ext cx="1901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Механика</a:t>
            </a:r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AC2EB13-F95E-C1EA-6F94-F296786ED0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1" y="526506"/>
            <a:ext cx="1374031" cy="316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EF62E2-06FD-BB9D-73DA-FC2930335A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38" y="495527"/>
            <a:ext cx="1022841" cy="3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5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F2D4E2-FFF8-2666-B33C-5215F2A14DB8}"/>
              </a:ext>
            </a:extLst>
          </p:cNvPr>
          <p:cNvSpPr/>
          <p:nvPr userDrawn="1"/>
        </p:nvSpPr>
        <p:spPr>
          <a:xfrm>
            <a:off x="0" y="1226723"/>
            <a:ext cx="4173198" cy="400110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4D5651-AFB7-9C4A-6CE6-1428053B2765}"/>
              </a:ext>
            </a:extLst>
          </p:cNvPr>
          <p:cNvSpPr txBox="1"/>
          <p:nvPr userDrawn="1"/>
        </p:nvSpPr>
        <p:spPr>
          <a:xfrm>
            <a:off x="423453" y="1226723"/>
            <a:ext cx="3749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Финансовая модель</a:t>
            </a:r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F043690-B49A-3BCF-34E3-3F60FCB168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1" y="526506"/>
            <a:ext cx="1374031" cy="316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3E4AF9-C8EC-A88B-3162-65EC705DC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38" y="495527"/>
            <a:ext cx="1022841" cy="3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0D9378-53CD-C323-4E2B-10AA26B140C7}"/>
              </a:ext>
            </a:extLst>
          </p:cNvPr>
          <p:cNvSpPr/>
          <p:nvPr userDrawn="1"/>
        </p:nvSpPr>
        <p:spPr>
          <a:xfrm>
            <a:off x="-1" y="1226723"/>
            <a:ext cx="6001305" cy="400110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F8E481-2EC6-81D8-2A3D-BCEC11C9EF07}"/>
              </a:ext>
            </a:extLst>
          </p:cNvPr>
          <p:cNvSpPr txBox="1"/>
          <p:nvPr userDrawn="1"/>
        </p:nvSpPr>
        <p:spPr>
          <a:xfrm>
            <a:off x="423453" y="1226723"/>
            <a:ext cx="5771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Druk Text Wide Cy Medium" pitchFamily="2" charset="77"/>
              </a:rPr>
              <a:t>Потенциал и масштабирование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F457C35-714E-457D-AA3C-7D7A84EE8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1" y="526506"/>
            <a:ext cx="1374031" cy="316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9600CD-0C97-D796-5CA4-956857252A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38" y="495527"/>
            <a:ext cx="1022841" cy="3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6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objects on a white surface&#10;&#10;Description automatically generated">
            <a:extLst>
              <a:ext uri="{FF2B5EF4-FFF2-40B4-BE49-F238E27FC236}">
                <a16:creationId xmlns:a16="http://schemas.microsoft.com/office/drawing/2014/main" id="{95D6BCE0-0639-A16A-464B-B24B536CA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5DA117-5BBC-3E55-0CFD-7C8E735EB4AD}"/>
              </a:ext>
            </a:extLst>
          </p:cNvPr>
          <p:cNvSpPr/>
          <p:nvPr userDrawn="1"/>
        </p:nvSpPr>
        <p:spPr>
          <a:xfrm>
            <a:off x="0" y="3557419"/>
            <a:ext cx="4477210" cy="400110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3C92A3-C6F2-39F1-C9C9-F6168B49F5AC}"/>
              </a:ext>
            </a:extLst>
          </p:cNvPr>
          <p:cNvSpPr txBox="1"/>
          <p:nvPr userDrawn="1"/>
        </p:nvSpPr>
        <p:spPr>
          <a:xfrm>
            <a:off x="426101" y="3557419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Cп</a:t>
            </a:r>
            <a:r>
              <a:rPr lang="ru-RU" sz="2000" dirty="0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асибо за внимание!</a:t>
            </a:r>
          </a:p>
        </p:txBody>
      </p:sp>
      <p:pic>
        <p:nvPicPr>
          <p:cNvPr id="11" name="Picture 10" descr="A blue and black logo&#10;&#10;Description automatically generated">
            <a:extLst>
              <a:ext uri="{FF2B5EF4-FFF2-40B4-BE49-F238E27FC236}">
                <a16:creationId xmlns:a16="http://schemas.microsoft.com/office/drawing/2014/main" id="{6422C792-685F-46EB-A326-F83658DA86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1" y="2315270"/>
            <a:ext cx="3353802" cy="1242149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FB3CCC6-31F8-8D9B-3256-8043B04841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1" y="442942"/>
            <a:ext cx="2210567" cy="50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7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C3CA1-8186-DAC7-B3A2-1C45D8942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B026B-24F4-4AC9-2946-C7AB510E8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4B25D6-E5FB-2F2D-D57F-F828B28EB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B708DF-2E27-4189-99EC-8D2B85B20EF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481008-754C-AFDC-E627-95FF8CEC1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88ED65-898E-2B21-B540-96FABB7E3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1D21C2-B210-4097-9B7C-D36FCEEF4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9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A44DD39-726D-9878-2676-5FF7C7BD3021}"/>
              </a:ext>
            </a:extLst>
          </p:cNvPr>
          <p:cNvSpPr txBox="1"/>
          <p:nvPr/>
        </p:nvSpPr>
        <p:spPr>
          <a:xfrm>
            <a:off x="369457" y="3557419"/>
            <a:ext cx="3353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Druk Text Wide Cy Medium" pitchFamily="2" charset="77"/>
                <a:ea typeface="Open Sans Light" pitchFamily="2" charset="0"/>
                <a:cs typeface="Open Sans Light" pitchFamily="2" charset="0"/>
              </a:rPr>
              <a:t>Название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63195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AC0052-9F8F-329A-1D47-94844FC74FB0}"/>
              </a:ext>
            </a:extLst>
          </p:cNvPr>
          <p:cNvSpPr txBox="1"/>
          <p:nvPr/>
        </p:nvSpPr>
        <p:spPr>
          <a:xfrm>
            <a:off x="780137" y="2470065"/>
            <a:ext cx="47083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Кто работает над идеей? (ФИО, вуз и роль в команде)</a:t>
            </a:r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ru-RU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Почему вы — именно те, кто может реализовать это?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593A36-5DD5-2D12-A7A0-06320DDD0EF8}"/>
              </a:ext>
            </a:extLst>
          </p:cNvPr>
          <p:cNvSpPr/>
          <p:nvPr/>
        </p:nvSpPr>
        <p:spPr>
          <a:xfrm rot="18874382">
            <a:off x="612727" y="2567310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208780-A7E3-2C8C-4535-4356BEE2DF5E}"/>
              </a:ext>
            </a:extLst>
          </p:cNvPr>
          <p:cNvSpPr/>
          <p:nvPr/>
        </p:nvSpPr>
        <p:spPr>
          <a:xfrm rot="18874382">
            <a:off x="612728" y="3212360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317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C13AF-6775-4DAD-3292-191C18FA1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4A0A507-54A7-1DF5-13C9-E3F5B9355A23}"/>
              </a:ext>
            </a:extLst>
          </p:cNvPr>
          <p:cNvSpPr/>
          <p:nvPr/>
        </p:nvSpPr>
        <p:spPr>
          <a:xfrm>
            <a:off x="8229397" y="2015231"/>
            <a:ext cx="3650751" cy="42361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7C34579-332B-4042-E1FE-FEB987304F8C}"/>
              </a:ext>
            </a:extLst>
          </p:cNvPr>
          <p:cNvSpPr/>
          <p:nvPr/>
        </p:nvSpPr>
        <p:spPr>
          <a:xfrm>
            <a:off x="376735" y="2015231"/>
            <a:ext cx="3650751" cy="42361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437F2C-A873-A06D-2AFE-9756D819B260}"/>
              </a:ext>
            </a:extLst>
          </p:cNvPr>
          <p:cNvSpPr/>
          <p:nvPr/>
        </p:nvSpPr>
        <p:spPr>
          <a:xfrm>
            <a:off x="4313942" y="2015231"/>
            <a:ext cx="3650751" cy="42361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392E4A-B95A-5390-6C96-1E3F36AA0D81}"/>
              </a:ext>
            </a:extLst>
          </p:cNvPr>
          <p:cNvSpPr txBox="1"/>
          <p:nvPr/>
        </p:nvSpPr>
        <p:spPr>
          <a:xfrm>
            <a:off x="1616982" y="3969105"/>
            <a:ext cx="11947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Концепция</a:t>
            </a:r>
            <a:endParaRPr lang="ru-RU" sz="1100" dirty="0">
              <a:solidFill>
                <a:schemeClr val="bg1">
                  <a:lumMod val="85000"/>
                </a:schemeClr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B148F0-5382-DC82-630B-33931CDB0452}"/>
              </a:ext>
            </a:extLst>
          </p:cNvPr>
          <p:cNvSpPr txBox="1"/>
          <p:nvPr/>
        </p:nvSpPr>
        <p:spPr>
          <a:xfrm>
            <a:off x="4796439" y="3932606"/>
            <a:ext cx="2583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Какую реальную проблему решает ваша идея и как?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DE0273-4E7E-390B-4F25-2E14B235382E}"/>
              </a:ext>
            </a:extLst>
          </p:cNvPr>
          <p:cNvSpPr txBox="1"/>
          <p:nvPr/>
        </p:nvSpPr>
        <p:spPr>
          <a:xfrm>
            <a:off x="8875151" y="3835767"/>
            <a:ext cx="23592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Статистика или короткий инсайт, усиливающий понимание проблемы</a:t>
            </a: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34EC105A-8AD1-6E49-441F-A16F9B76E791}"/>
              </a:ext>
            </a:extLst>
          </p:cNvPr>
          <p:cNvSpPr/>
          <p:nvPr/>
        </p:nvSpPr>
        <p:spPr>
          <a:xfrm rot="5400000">
            <a:off x="4088231" y="4051692"/>
            <a:ext cx="164770" cy="142043"/>
          </a:xfrm>
          <a:prstGeom prst="triangle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CAE2DA85-078B-2341-5BD2-D0F019D1910A}"/>
              </a:ext>
            </a:extLst>
          </p:cNvPr>
          <p:cNvSpPr/>
          <p:nvPr/>
        </p:nvSpPr>
        <p:spPr>
          <a:xfrm rot="5400000">
            <a:off x="8014660" y="4051693"/>
            <a:ext cx="164770" cy="142043"/>
          </a:xfrm>
          <a:prstGeom prst="triangle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936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CF5350A-33B7-901B-6C02-E97F2BEA0A83}"/>
              </a:ext>
            </a:extLst>
          </p:cNvPr>
          <p:cNvSpPr txBox="1"/>
          <p:nvPr/>
        </p:nvSpPr>
        <p:spPr>
          <a:xfrm>
            <a:off x="865091" y="2487634"/>
            <a:ext cx="48194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Кто будет пользоваться или кому это принесет пользу?</a:t>
            </a:r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ru-RU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Как вы понимаете потребности ЦА?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EA38EE-4C70-1A5A-E64A-3AB48FCA39CD}"/>
              </a:ext>
            </a:extLst>
          </p:cNvPr>
          <p:cNvSpPr/>
          <p:nvPr/>
        </p:nvSpPr>
        <p:spPr>
          <a:xfrm rot="18874382">
            <a:off x="612727" y="2567310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053ADC4-20AF-0E40-7028-85A102F4103A}"/>
              </a:ext>
            </a:extLst>
          </p:cNvPr>
          <p:cNvSpPr/>
          <p:nvPr/>
        </p:nvSpPr>
        <p:spPr>
          <a:xfrm rot="18874382">
            <a:off x="612727" y="3224258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20325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734F3B-3D10-4154-405C-33566158B689}"/>
              </a:ext>
            </a:extLst>
          </p:cNvPr>
          <p:cNvSpPr/>
          <p:nvPr/>
        </p:nvSpPr>
        <p:spPr>
          <a:xfrm>
            <a:off x="6046210" y="1911288"/>
            <a:ext cx="4429958" cy="2090735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A99429-93AB-748D-0850-9B69F12F8946}"/>
              </a:ext>
            </a:extLst>
          </p:cNvPr>
          <p:cNvSpPr txBox="1"/>
          <p:nvPr/>
        </p:nvSpPr>
        <p:spPr>
          <a:xfrm>
            <a:off x="6966021" y="2695045"/>
            <a:ext cx="24389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Были ли похожие проекты в стране/мире? Их опыт.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381052-1075-38DB-9AD1-41EABFB1FA28}"/>
              </a:ext>
            </a:extLst>
          </p:cNvPr>
          <p:cNvSpPr/>
          <p:nvPr/>
        </p:nvSpPr>
        <p:spPr>
          <a:xfrm>
            <a:off x="6046210" y="4101483"/>
            <a:ext cx="4429958" cy="1982519"/>
          </a:xfrm>
          <a:prstGeom prst="rect">
            <a:avLst/>
          </a:prstGeom>
          <a:solidFill>
            <a:srgbClr val="54C1B2">
              <a:alpha val="3526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98CFF3-F35A-8D90-33D9-894E3A0CF45A}"/>
              </a:ext>
            </a:extLst>
          </p:cNvPr>
          <p:cNvSpPr txBox="1"/>
          <p:nvPr/>
        </p:nvSpPr>
        <p:spPr>
          <a:xfrm>
            <a:off x="7131757" y="4781403"/>
            <a:ext cx="22731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Ваши сильные стороны, инсайты, подход.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5D27EB-F6C1-8FB1-2631-13624174DEBD}"/>
              </a:ext>
            </a:extLst>
          </p:cNvPr>
          <p:cNvSpPr/>
          <p:nvPr/>
        </p:nvSpPr>
        <p:spPr>
          <a:xfrm>
            <a:off x="1522817" y="1911289"/>
            <a:ext cx="4429958" cy="4172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9830C1-40B9-897A-890A-3240BE6AAFB4}"/>
              </a:ext>
            </a:extLst>
          </p:cNvPr>
          <p:cNvSpPr txBox="1"/>
          <p:nvPr/>
        </p:nvSpPr>
        <p:spPr>
          <a:xfrm>
            <a:off x="2908979" y="3456943"/>
            <a:ext cx="17848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Чем ваша идея отличается от других? </a:t>
            </a:r>
          </a:p>
        </p:txBody>
      </p:sp>
    </p:spTree>
    <p:extLst>
      <p:ext uri="{BB962C8B-B14F-4D97-AF65-F5344CB8AC3E}">
        <p14:creationId xmlns:p14="http://schemas.microsoft.com/office/powerpoint/2010/main" val="86562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3F41919-762F-BE3E-D240-C4358DB85FBC}"/>
              </a:ext>
            </a:extLst>
          </p:cNvPr>
          <p:cNvSpPr txBox="1"/>
          <p:nvPr/>
        </p:nvSpPr>
        <p:spPr>
          <a:xfrm>
            <a:off x="1177909" y="2294619"/>
            <a:ext cx="70783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Простая схема/этапы/интерфейс</a:t>
            </a:r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ru-RU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Как пользователь будет взаимодействовать с продуктом/услугой</a:t>
            </a:r>
            <a:r>
              <a:rPr lang="en-US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?</a:t>
            </a:r>
            <a:r>
              <a:rPr lang="ru-RU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</a:p>
          <a:p>
            <a:endParaRPr lang="ru-RU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450F24-6975-07C4-700B-A87BA3B478CF}"/>
              </a:ext>
            </a:extLst>
          </p:cNvPr>
          <p:cNvSpPr/>
          <p:nvPr/>
        </p:nvSpPr>
        <p:spPr>
          <a:xfrm rot="18874382">
            <a:off x="951600" y="2391864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FABFE6-0B80-B621-7053-F8D3A9F707AD}"/>
              </a:ext>
            </a:extLst>
          </p:cNvPr>
          <p:cNvSpPr/>
          <p:nvPr/>
        </p:nvSpPr>
        <p:spPr>
          <a:xfrm rot="18874382">
            <a:off x="951599" y="3263684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85656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FDB5811-F03D-90FE-80B6-C8B53E395826}"/>
              </a:ext>
            </a:extLst>
          </p:cNvPr>
          <p:cNvSpPr txBox="1"/>
          <p:nvPr/>
        </p:nvSpPr>
        <p:spPr>
          <a:xfrm>
            <a:off x="876069" y="2125943"/>
            <a:ext cx="417319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Какие затраты потребуются?</a:t>
            </a:r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ru-RU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Какие выгоды/доходы можно получить?</a:t>
            </a:r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ru-RU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Какие риски есть при реализации идеи?  </a:t>
            </a:r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ru-RU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 </a:t>
            </a:r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A8A585-09CA-E1FF-07B8-C4896C485203}"/>
              </a:ext>
            </a:extLst>
          </p:cNvPr>
          <p:cNvSpPr/>
          <p:nvPr/>
        </p:nvSpPr>
        <p:spPr>
          <a:xfrm rot="18874382">
            <a:off x="649759" y="2223188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CEC5CA-69D7-7908-D961-1D5F53AD4300}"/>
              </a:ext>
            </a:extLst>
          </p:cNvPr>
          <p:cNvSpPr/>
          <p:nvPr/>
        </p:nvSpPr>
        <p:spPr>
          <a:xfrm rot="18874382">
            <a:off x="649760" y="2876185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E1476-7E4E-F3B2-C7C4-BAF31C64EF6E}"/>
              </a:ext>
            </a:extLst>
          </p:cNvPr>
          <p:cNvSpPr/>
          <p:nvPr/>
        </p:nvSpPr>
        <p:spPr>
          <a:xfrm rot="18874382">
            <a:off x="649760" y="3506501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4766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8AE59-30BF-9874-4039-CDA9E2C36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7CF1A4-36E6-D5D6-807E-BE6EFDB57487}"/>
              </a:ext>
            </a:extLst>
          </p:cNvPr>
          <p:cNvSpPr txBox="1"/>
          <p:nvPr/>
        </p:nvSpPr>
        <p:spPr>
          <a:xfrm>
            <a:off x="876068" y="2125943"/>
            <a:ext cx="80459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Можно ли масштабировать идею?</a:t>
            </a:r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ru-RU" sz="1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Насколько она универсальна / может быть внедрена в разных регионах / сегментах?    </a:t>
            </a:r>
            <a:endParaRPr lang="en-US" sz="1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188C08-03FE-4B16-8967-7D871042D591}"/>
              </a:ext>
            </a:extLst>
          </p:cNvPr>
          <p:cNvSpPr/>
          <p:nvPr/>
        </p:nvSpPr>
        <p:spPr>
          <a:xfrm rot="18874382">
            <a:off x="649759" y="2223188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9E6F21-4830-A52D-0241-703E49CD3E7B}"/>
              </a:ext>
            </a:extLst>
          </p:cNvPr>
          <p:cNvSpPr/>
          <p:nvPr/>
        </p:nvSpPr>
        <p:spPr>
          <a:xfrm rot="18874382">
            <a:off x="649760" y="2876185"/>
            <a:ext cx="113288" cy="113288"/>
          </a:xfrm>
          <a:prstGeom prst="rect">
            <a:avLst/>
          </a:prstGeom>
          <a:solidFill>
            <a:srgbClr val="54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43685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4D6AE-DD32-D677-BAE1-BED39123E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8154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7781</TotalTime>
  <Words>139</Words>
  <Application>Microsoft Macintosh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Open Sans Light</vt:lpstr>
      <vt:lpstr>Aptos Display</vt:lpstr>
      <vt:lpstr>Aptos</vt:lpstr>
      <vt:lpstr>Arial</vt:lpstr>
      <vt:lpstr>Druk Text Wide Cy Medium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Shernazarova Sabina Shernazarovna</dc:creator>
  <cp:lastModifiedBy>Titova Viktoriya Stanislavovna</cp:lastModifiedBy>
  <cp:revision>57</cp:revision>
  <dcterms:created xsi:type="dcterms:W3CDTF">2025-04-01T10:17:18Z</dcterms:created>
  <dcterms:modified xsi:type="dcterms:W3CDTF">2025-04-09T12:56:21Z</dcterms:modified>
</cp:coreProperties>
</file>