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56" r:id="rId3"/>
    <p:sldId id="266" r:id="rId4"/>
    <p:sldId id="269" r:id="rId5"/>
    <p:sldId id="271" r:id="rId6"/>
    <p:sldId id="272" r:id="rId7"/>
    <p:sldId id="273" r:id="rId8"/>
    <p:sldId id="262" r:id="rId9"/>
    <p:sldId id="264" r:id="rId10"/>
  </p:sldIdLst>
  <p:sldSz cx="12192000" cy="6858000"/>
  <p:notesSz cx="6858000" cy="9144000"/>
  <p:embeddedFontLst>
    <p:embeddedFont>
      <p:font typeface="Druk Text Wide Cy Medium" pitchFamily="50" charset="-52"/>
      <p:regular r:id="rId11"/>
      <p:italic r:id="rId12"/>
    </p:embeddedFont>
    <p:embeddedFont>
      <p:font typeface="Open Sans Light" pitchFamily="2" charset="0"/>
      <p:regular r:id="rId13"/>
      <p: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E"/>
    <a:srgbClr val="54C1B2"/>
    <a:srgbClr val="20C5B9"/>
    <a:srgbClr val="25D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7"/>
    <p:restoredTop sz="94692"/>
  </p:normalViewPr>
  <p:slideViewPr>
    <p:cSldViewPr snapToGrid="0">
      <p:cViewPr varScale="1">
        <p:scale>
          <a:sx n="83" d="100"/>
          <a:sy n="83" d="100"/>
        </p:scale>
        <p:origin x="4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objects on a white surface&#10;&#10;Description automatically generated">
            <a:extLst>
              <a:ext uri="{FF2B5EF4-FFF2-40B4-BE49-F238E27FC236}">
                <a16:creationId xmlns:a16="http://schemas.microsoft.com/office/drawing/2014/main" id="{836EC710-3D86-DC49-6987-0B7CB9C1A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960F02-6FEB-EEE0-E7A5-79DD11E62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442942"/>
            <a:ext cx="2210567" cy="509792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47FAA1A-5A49-E6E2-633C-650BD4219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2315270"/>
            <a:ext cx="3353802" cy="12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10C80C-7998-5413-6C8D-3594DB15C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5D410-CFB9-E5C3-2EC7-7EB9E82C91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49F092-A295-71FB-6C0B-33B856410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4E793-616A-FC21-0DF2-353DC2E0F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AEF22F-047B-5F81-FE57-9F34F280F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42A56-3EA5-6385-85EB-588C03C50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B42A35-E732-E36C-D821-CFD2D816C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BFCEC-707B-9E0C-FB9A-CE8FE778B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C2EB13-F95E-C1EA-6F94-F296786ED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F62E2-06FD-BB9D-73DA-FC2930335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043690-B49A-3BCF-34E3-3F60FCB16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E4AF9-C8EC-A88B-3162-65EC705DC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457C35-714E-457D-AA3C-7D7A84EE8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600CD-0C97-D796-5CA4-956857252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objects on a white surface&#10;&#10;Description automatically generated">
            <a:extLst>
              <a:ext uri="{FF2B5EF4-FFF2-40B4-BE49-F238E27FC236}">
                <a16:creationId xmlns:a16="http://schemas.microsoft.com/office/drawing/2014/main" id="{95D6BCE0-0639-A16A-464B-B24B536CA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6422C792-685F-46EB-A326-F83658DA8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2315270"/>
            <a:ext cx="3353802" cy="124214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B3CCC6-31F8-8D9B-3256-8043B04841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442942"/>
            <a:ext cx="2210567" cy="5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C3CA1-8186-DAC7-B3A2-1C45D894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B026B-24F4-4AC9-2946-C7AB510E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B25D6-E5FB-2F2D-D57F-F828B28EB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708DF-2E27-4189-99EC-8D2B85B20EF6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81008-754C-AFDC-E627-95FF8CEC1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88ED65-898E-2B21-B540-96FABB7E3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D21C2-B210-4097-9B7C-D36FCEE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9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44DD39-726D-9878-2676-5FF7C7BD3021}"/>
              </a:ext>
            </a:extLst>
          </p:cNvPr>
          <p:cNvSpPr txBox="1"/>
          <p:nvPr/>
        </p:nvSpPr>
        <p:spPr>
          <a:xfrm>
            <a:off x="474686" y="3429000"/>
            <a:ext cx="220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Project title</a:t>
            </a:r>
          </a:p>
          <a:p>
            <a:pPr algn="ctr"/>
            <a:endParaRPr lang="ru-RU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AC0052-9F8F-329A-1D47-94844FC74FB0}"/>
              </a:ext>
            </a:extLst>
          </p:cNvPr>
          <p:cNvSpPr txBox="1"/>
          <p:nvPr/>
        </p:nvSpPr>
        <p:spPr>
          <a:xfrm>
            <a:off x="780137" y="2470065"/>
            <a:ext cx="4708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Who is working on the idea? (full name, university, and role in the team)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Why are you the right people to implement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93A36-5DD5-2D12-A7A0-06320DDD0EF8}"/>
              </a:ext>
            </a:extLst>
          </p:cNvPr>
          <p:cNvSpPr/>
          <p:nvPr/>
        </p:nvSpPr>
        <p:spPr>
          <a:xfrm rot="18874382">
            <a:off x="612727" y="256731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08780-A7E3-2C8C-4535-4356BEE2DF5E}"/>
              </a:ext>
            </a:extLst>
          </p:cNvPr>
          <p:cNvSpPr/>
          <p:nvPr/>
        </p:nvSpPr>
        <p:spPr>
          <a:xfrm rot="18874382">
            <a:off x="612728" y="321236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931328-0AE0-54C6-3AD6-9CE16A8B6AB6}"/>
              </a:ext>
            </a:extLst>
          </p:cNvPr>
          <p:cNvSpPr>
            <a:spLocks/>
          </p:cNvSpPr>
          <p:nvPr/>
        </p:nvSpPr>
        <p:spPr>
          <a:xfrm>
            <a:off x="0" y="1359277"/>
            <a:ext cx="2144199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E1F10-6572-71C9-8DF2-6D0C31C2FAC6}"/>
              </a:ext>
            </a:extLst>
          </p:cNvPr>
          <p:cNvSpPr txBox="1">
            <a:spLocks/>
          </p:cNvSpPr>
          <p:nvPr/>
        </p:nvSpPr>
        <p:spPr>
          <a:xfrm>
            <a:off x="720411" y="1359277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Team</a:t>
            </a:r>
            <a:endParaRPr lang="ru-RU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13AF-6775-4DAD-3292-191C18FA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4A0A507-54A7-1DF5-13C9-E3F5B9355A23}"/>
              </a:ext>
            </a:extLst>
          </p:cNvPr>
          <p:cNvSpPr/>
          <p:nvPr/>
        </p:nvSpPr>
        <p:spPr>
          <a:xfrm>
            <a:off x="8229397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C34579-332B-4042-E1FE-FEB987304F8C}"/>
              </a:ext>
            </a:extLst>
          </p:cNvPr>
          <p:cNvSpPr/>
          <p:nvPr/>
        </p:nvSpPr>
        <p:spPr>
          <a:xfrm>
            <a:off x="376735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437F2C-A873-A06D-2AFE-9756D819B260}"/>
              </a:ext>
            </a:extLst>
          </p:cNvPr>
          <p:cNvSpPr/>
          <p:nvPr/>
        </p:nvSpPr>
        <p:spPr>
          <a:xfrm>
            <a:off x="4313942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92E4A-B95A-5390-6C96-1E3F36AA0D81}"/>
              </a:ext>
            </a:extLst>
          </p:cNvPr>
          <p:cNvSpPr txBox="1"/>
          <p:nvPr/>
        </p:nvSpPr>
        <p:spPr>
          <a:xfrm>
            <a:off x="1616982" y="3969105"/>
            <a:ext cx="1194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Concept</a:t>
            </a:r>
            <a:endParaRPr lang="ru-RU" sz="1100" dirty="0">
              <a:solidFill>
                <a:schemeClr val="bg1">
                  <a:lumMod val="8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148F0-5382-DC82-630B-33931CDB0452}"/>
              </a:ext>
            </a:extLst>
          </p:cNvPr>
          <p:cNvSpPr txBox="1"/>
          <p:nvPr/>
        </p:nvSpPr>
        <p:spPr>
          <a:xfrm>
            <a:off x="4847403" y="3888654"/>
            <a:ext cx="258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real problem does your idea solve and how?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E0273-4E7E-390B-4F25-2E14B235382E}"/>
              </a:ext>
            </a:extLst>
          </p:cNvPr>
          <p:cNvSpPr txBox="1"/>
          <p:nvPr/>
        </p:nvSpPr>
        <p:spPr>
          <a:xfrm>
            <a:off x="8875151" y="3835767"/>
            <a:ext cx="23592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 statistic or short insight that enhances problem understanding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4EC105A-8AD1-6E49-441F-A16F9B76E791}"/>
              </a:ext>
            </a:extLst>
          </p:cNvPr>
          <p:cNvSpPr/>
          <p:nvPr/>
        </p:nvSpPr>
        <p:spPr>
          <a:xfrm rot="5400000">
            <a:off x="4088231" y="4051692"/>
            <a:ext cx="164770" cy="142043"/>
          </a:xfrm>
          <a:prstGeom prst="triangle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CAE2DA85-078B-2341-5BD2-D0F019D1910A}"/>
              </a:ext>
            </a:extLst>
          </p:cNvPr>
          <p:cNvSpPr/>
          <p:nvPr/>
        </p:nvSpPr>
        <p:spPr>
          <a:xfrm rot="5400000">
            <a:off x="8014660" y="4051693"/>
            <a:ext cx="164770" cy="142043"/>
          </a:xfrm>
          <a:prstGeom prst="triangle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AC6D2B-91DB-FFB4-154C-04CBAFB5A1B9}"/>
              </a:ext>
            </a:extLst>
          </p:cNvPr>
          <p:cNvSpPr/>
          <p:nvPr/>
        </p:nvSpPr>
        <p:spPr>
          <a:xfrm>
            <a:off x="0" y="1226723"/>
            <a:ext cx="5495320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604DA-21BF-45A7-4456-941BC1B6AD33}"/>
              </a:ext>
            </a:extLst>
          </p:cNvPr>
          <p:cNvSpPr txBox="1"/>
          <p:nvPr/>
        </p:nvSpPr>
        <p:spPr>
          <a:xfrm>
            <a:off x="397450" y="1226723"/>
            <a:ext cx="5097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Idea 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73936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F5350A-33B7-901B-6C02-E97F2BEA0A83}"/>
              </a:ext>
            </a:extLst>
          </p:cNvPr>
          <p:cNvSpPr txBox="1"/>
          <p:nvPr/>
        </p:nvSpPr>
        <p:spPr>
          <a:xfrm>
            <a:off x="865091" y="2487634"/>
            <a:ext cx="4819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Who will use or benefit from it?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How do you understand the needs of the target group?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A38EE-4C70-1A5A-E64A-3AB48FCA39CD}"/>
              </a:ext>
            </a:extLst>
          </p:cNvPr>
          <p:cNvSpPr/>
          <p:nvPr/>
        </p:nvSpPr>
        <p:spPr>
          <a:xfrm rot="18874382">
            <a:off x="612727" y="256731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53ADC4-20AF-0E40-7028-85A102F4103A}"/>
              </a:ext>
            </a:extLst>
          </p:cNvPr>
          <p:cNvSpPr/>
          <p:nvPr/>
        </p:nvSpPr>
        <p:spPr>
          <a:xfrm rot="18874382">
            <a:off x="612727" y="322425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7EC89E-B407-2670-8216-0E74798525E9}"/>
              </a:ext>
            </a:extLst>
          </p:cNvPr>
          <p:cNvSpPr/>
          <p:nvPr/>
        </p:nvSpPr>
        <p:spPr>
          <a:xfrm>
            <a:off x="0" y="1226723"/>
            <a:ext cx="4025163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9C9BC-3877-BC4B-F0D1-B58DA0E6E476}"/>
              </a:ext>
            </a:extLst>
          </p:cNvPr>
          <p:cNvSpPr txBox="1"/>
          <p:nvPr/>
        </p:nvSpPr>
        <p:spPr>
          <a:xfrm>
            <a:off x="999174" y="1226723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Target group</a:t>
            </a:r>
          </a:p>
        </p:txBody>
      </p:sp>
    </p:spTree>
    <p:extLst>
      <p:ext uri="{BB962C8B-B14F-4D97-AF65-F5344CB8AC3E}">
        <p14:creationId xmlns:p14="http://schemas.microsoft.com/office/powerpoint/2010/main" val="142032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734F3B-3D10-4154-405C-33566158B689}"/>
              </a:ext>
            </a:extLst>
          </p:cNvPr>
          <p:cNvSpPr/>
          <p:nvPr/>
        </p:nvSpPr>
        <p:spPr>
          <a:xfrm>
            <a:off x="6046210" y="1911288"/>
            <a:ext cx="4429958" cy="2090735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99429-93AB-748D-0850-9B69F12F8946}"/>
              </a:ext>
            </a:extLst>
          </p:cNvPr>
          <p:cNvSpPr txBox="1"/>
          <p:nvPr/>
        </p:nvSpPr>
        <p:spPr>
          <a:xfrm>
            <a:off x="6966021" y="2502836"/>
            <a:ext cx="2438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Have there been similar projects in the country/world? Their experience.</a:t>
            </a:r>
            <a:endParaRPr lang="ru-RU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381052-1075-38DB-9AD1-41EABFB1FA28}"/>
              </a:ext>
            </a:extLst>
          </p:cNvPr>
          <p:cNvSpPr/>
          <p:nvPr/>
        </p:nvSpPr>
        <p:spPr>
          <a:xfrm>
            <a:off x="6046210" y="4101483"/>
            <a:ext cx="4429958" cy="1982519"/>
          </a:xfrm>
          <a:prstGeom prst="rect">
            <a:avLst/>
          </a:prstGeom>
          <a:solidFill>
            <a:srgbClr val="54C1B2">
              <a:alpha val="3526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8CFF3-F35A-8D90-33D9-894E3A0CF45A}"/>
              </a:ext>
            </a:extLst>
          </p:cNvPr>
          <p:cNvSpPr txBox="1"/>
          <p:nvPr/>
        </p:nvSpPr>
        <p:spPr>
          <a:xfrm>
            <a:off x="7131757" y="4781403"/>
            <a:ext cx="2273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Your strengths, insights, approach.</a:t>
            </a:r>
            <a:endParaRPr lang="ru-RU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5D27EB-F6C1-8FB1-2631-13624174DEBD}"/>
              </a:ext>
            </a:extLst>
          </p:cNvPr>
          <p:cNvSpPr/>
          <p:nvPr/>
        </p:nvSpPr>
        <p:spPr>
          <a:xfrm>
            <a:off x="1522817" y="1911289"/>
            <a:ext cx="4429958" cy="417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830C1-40B9-897A-890A-3240BE6AAFB4}"/>
              </a:ext>
            </a:extLst>
          </p:cNvPr>
          <p:cNvSpPr txBox="1"/>
          <p:nvPr/>
        </p:nvSpPr>
        <p:spPr>
          <a:xfrm>
            <a:off x="2908979" y="3456943"/>
            <a:ext cx="17848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makes your idea different from others?</a:t>
            </a:r>
            <a:endParaRPr lang="ru-RU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E9BE03-694E-557E-E043-AE8289C99132}"/>
              </a:ext>
            </a:extLst>
          </p:cNvPr>
          <p:cNvSpPr/>
          <p:nvPr/>
        </p:nvSpPr>
        <p:spPr>
          <a:xfrm>
            <a:off x="0" y="1226723"/>
            <a:ext cx="3331771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076B8-D3F7-60D2-EA4A-25DC2EA0E8F7}"/>
              </a:ext>
            </a:extLst>
          </p:cNvPr>
          <p:cNvSpPr txBox="1"/>
          <p:nvPr/>
        </p:nvSpPr>
        <p:spPr>
          <a:xfrm>
            <a:off x="146283" y="1226723"/>
            <a:ext cx="318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Unique character</a:t>
            </a:r>
          </a:p>
        </p:txBody>
      </p:sp>
    </p:spTree>
    <p:extLst>
      <p:ext uri="{BB962C8B-B14F-4D97-AF65-F5344CB8AC3E}">
        <p14:creationId xmlns:p14="http://schemas.microsoft.com/office/powerpoint/2010/main" val="86562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F41919-762F-BE3E-D240-C4358DB85FBC}"/>
              </a:ext>
            </a:extLst>
          </p:cNvPr>
          <p:cNvSpPr txBox="1"/>
          <p:nvPr/>
        </p:nvSpPr>
        <p:spPr>
          <a:xfrm>
            <a:off x="1177909" y="2294619"/>
            <a:ext cx="70783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Simple layout/steps/interface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How will the user interact with the product/service?</a:t>
            </a:r>
            <a:endParaRPr lang="ru-RU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50F24-6975-07C4-700B-A87BA3B478CF}"/>
              </a:ext>
            </a:extLst>
          </p:cNvPr>
          <p:cNvSpPr/>
          <p:nvPr/>
        </p:nvSpPr>
        <p:spPr>
          <a:xfrm rot="18874382">
            <a:off x="951600" y="2391864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FABFE6-0B80-B621-7053-F8D3A9F707AD}"/>
              </a:ext>
            </a:extLst>
          </p:cNvPr>
          <p:cNvSpPr/>
          <p:nvPr/>
        </p:nvSpPr>
        <p:spPr>
          <a:xfrm rot="18874382">
            <a:off x="951599" y="3263684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EBD8C-93C7-67A4-2A58-A62CB3B574EC}"/>
              </a:ext>
            </a:extLst>
          </p:cNvPr>
          <p:cNvSpPr/>
          <p:nvPr/>
        </p:nvSpPr>
        <p:spPr>
          <a:xfrm>
            <a:off x="0" y="1226723"/>
            <a:ext cx="3334327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25492-9794-1F24-4781-6279C51F4A5C}"/>
              </a:ext>
            </a:extLst>
          </p:cNvPr>
          <p:cNvSpPr txBox="1"/>
          <p:nvPr/>
        </p:nvSpPr>
        <p:spPr>
          <a:xfrm>
            <a:off x="271320" y="1226723"/>
            <a:ext cx="2935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Operating items</a:t>
            </a:r>
          </a:p>
        </p:txBody>
      </p:sp>
    </p:spTree>
    <p:extLst>
      <p:ext uri="{BB962C8B-B14F-4D97-AF65-F5344CB8AC3E}">
        <p14:creationId xmlns:p14="http://schemas.microsoft.com/office/powerpoint/2010/main" val="118565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DB5811-F03D-90FE-80B6-C8B53E395826}"/>
              </a:ext>
            </a:extLst>
          </p:cNvPr>
          <p:cNvSpPr txBox="1"/>
          <p:nvPr/>
        </p:nvSpPr>
        <p:spPr>
          <a:xfrm>
            <a:off x="876069" y="2125943"/>
            <a:ext cx="417319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costs will be required?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benefits/income can be gained?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risks does the idea implementation entail?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8A585-09CA-E1FF-07B8-C4896C485203}"/>
              </a:ext>
            </a:extLst>
          </p:cNvPr>
          <p:cNvSpPr/>
          <p:nvPr/>
        </p:nvSpPr>
        <p:spPr>
          <a:xfrm rot="18874382">
            <a:off x="649759" y="222318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EC5CA-69D7-7908-D961-1D5F53AD4300}"/>
              </a:ext>
            </a:extLst>
          </p:cNvPr>
          <p:cNvSpPr/>
          <p:nvPr/>
        </p:nvSpPr>
        <p:spPr>
          <a:xfrm rot="18874382">
            <a:off x="649760" y="2876185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E1476-7E4E-F3B2-C7C4-BAF31C64EF6E}"/>
              </a:ext>
            </a:extLst>
          </p:cNvPr>
          <p:cNvSpPr/>
          <p:nvPr/>
        </p:nvSpPr>
        <p:spPr>
          <a:xfrm rot="18874382">
            <a:off x="649760" y="3506501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4E4923-47F6-7EB8-497B-B8A93490A069}"/>
              </a:ext>
            </a:extLst>
          </p:cNvPr>
          <p:cNvSpPr/>
          <p:nvPr/>
        </p:nvSpPr>
        <p:spPr>
          <a:xfrm>
            <a:off x="0" y="1226723"/>
            <a:ext cx="3814618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328E6-6D00-9137-2602-8EBC441FCAA2}"/>
              </a:ext>
            </a:extLst>
          </p:cNvPr>
          <p:cNvSpPr txBox="1"/>
          <p:nvPr/>
        </p:nvSpPr>
        <p:spPr>
          <a:xfrm>
            <a:off x="882714" y="1226723"/>
            <a:ext cx="2831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Financial model</a:t>
            </a:r>
            <a:endParaRPr lang="ru-RU" sz="2000" dirty="0">
              <a:latin typeface="Druk Text Wide Cy Medium" pitchFamily="2" charset="77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6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AE59-30BF-9874-4039-CDA9E2C36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CF1A4-36E6-D5D6-807E-BE6EFDB57487}"/>
              </a:ext>
            </a:extLst>
          </p:cNvPr>
          <p:cNvSpPr txBox="1"/>
          <p:nvPr/>
        </p:nvSpPr>
        <p:spPr>
          <a:xfrm>
            <a:off x="876068" y="2125943"/>
            <a:ext cx="8045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Is the idea scalable?</a:t>
            </a: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How is it universal / can it be implemented in different regions / segments?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88C08-03FE-4B16-8967-7D871042D591}"/>
              </a:ext>
            </a:extLst>
          </p:cNvPr>
          <p:cNvSpPr/>
          <p:nvPr/>
        </p:nvSpPr>
        <p:spPr>
          <a:xfrm rot="18874382">
            <a:off x="649759" y="222318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E6F21-4830-A52D-0241-703E49CD3E7B}"/>
              </a:ext>
            </a:extLst>
          </p:cNvPr>
          <p:cNvSpPr/>
          <p:nvPr/>
        </p:nvSpPr>
        <p:spPr>
          <a:xfrm rot="18874382">
            <a:off x="649760" y="2876185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E75DDF-BFC7-8659-74C2-56411D28CA10}"/>
              </a:ext>
            </a:extLst>
          </p:cNvPr>
          <p:cNvSpPr/>
          <p:nvPr/>
        </p:nvSpPr>
        <p:spPr>
          <a:xfrm>
            <a:off x="0" y="1226723"/>
            <a:ext cx="4230256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0B76B-DABC-2332-4325-0D750802556B}"/>
              </a:ext>
            </a:extLst>
          </p:cNvPr>
          <p:cNvSpPr txBox="1"/>
          <p:nvPr/>
        </p:nvSpPr>
        <p:spPr>
          <a:xfrm>
            <a:off x="423453" y="1226723"/>
            <a:ext cx="367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Druk Text Wide Cy Medium" pitchFamily="2" charset="77"/>
              </a:rPr>
              <a:t>Capacity and scaling</a:t>
            </a:r>
          </a:p>
        </p:txBody>
      </p:sp>
    </p:spTree>
    <p:extLst>
      <p:ext uri="{BB962C8B-B14F-4D97-AF65-F5344CB8AC3E}">
        <p14:creationId xmlns:p14="http://schemas.microsoft.com/office/powerpoint/2010/main" val="44368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4D6AE-DD32-D677-BAE1-BED39123E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55E246-6386-31EB-8E55-05F5156FA391}"/>
              </a:ext>
            </a:extLst>
          </p:cNvPr>
          <p:cNvSpPr/>
          <p:nvPr/>
        </p:nvSpPr>
        <p:spPr>
          <a:xfrm>
            <a:off x="0" y="3557419"/>
            <a:ext cx="5172364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239B3-AFA5-85B0-D470-337862FCC053}"/>
              </a:ext>
            </a:extLst>
          </p:cNvPr>
          <p:cNvSpPr txBox="1"/>
          <p:nvPr/>
        </p:nvSpPr>
        <p:spPr>
          <a:xfrm>
            <a:off x="-370920" y="3558838"/>
            <a:ext cx="591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26815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7891</TotalTime>
  <Words>179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Druk Text Wide Cy Medium</vt:lpstr>
      <vt:lpstr>Open Sans Light</vt:lpstr>
      <vt:lpstr>Arial</vt:lpstr>
      <vt:lpstr>Aptos Display</vt:lpstr>
      <vt:lpstr>Aptos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Shernazarova Sabina Shernazarovna</dc:creator>
  <cp:lastModifiedBy>Shernazarova Sabina Shernazarovna</cp:lastModifiedBy>
  <cp:revision>59</cp:revision>
  <dcterms:created xsi:type="dcterms:W3CDTF">2025-04-01T10:17:18Z</dcterms:created>
  <dcterms:modified xsi:type="dcterms:W3CDTF">2025-05-05T07:03:44Z</dcterms:modified>
</cp:coreProperties>
</file>